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моделированию в процессе решения логических задач на занятиях метапредметного модуля.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5772168" cy="250033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Игнатьева С. М.,  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математики, 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МОУ СОШ №20, 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Ухта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ABRE_TDAH_Foto-Divulg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056018"/>
            <a:ext cx="3714745" cy="28019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"Если вы хотите научиться плавать,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смело входите в воду, а если хотите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научиться решать задачи, то решайте их".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модели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первый шаг выхода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 за рамки предметного мышления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область рефлексивного осмысления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обобщенных способов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 подобных задач.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Логические задачи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своеобразная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"гимнастика для ума", средство для утоления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естественной для каждого мыслящего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 потребности испытывать и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упражнять силу собственного разума.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28604"/>
            <a:ext cx="2143140" cy="3150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pd6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6" y="133684"/>
            <a:ext cx="8761549" cy="6590632"/>
          </a:xfrm>
          <a:prstGeom prst="rect">
            <a:avLst/>
          </a:prstGeom>
        </p:spPr>
      </p:pic>
      <p:pic>
        <p:nvPicPr>
          <p:cNvPr id="14" name="Рисунок 13" descr="0122-a.8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8451819" cy="6000792"/>
          </a:xfrm>
          <a:prstGeom prst="rect">
            <a:avLst/>
          </a:prstGeom>
        </p:spPr>
      </p:pic>
      <p:pic>
        <p:nvPicPr>
          <p:cNvPr id="15" name="Рисунок 14" descr="4a540e553874199b87138249dd83aa59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57166"/>
            <a:ext cx="7816590" cy="5072099"/>
          </a:xfrm>
          <a:prstGeom prst="rect">
            <a:avLst/>
          </a:prstGeom>
        </p:spPr>
      </p:pic>
      <p:pic>
        <p:nvPicPr>
          <p:cNvPr id="16" name="Рисунок 15" descr="big_shutterstock_2904985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57166"/>
            <a:ext cx="7688207" cy="5357850"/>
          </a:xfrm>
          <a:prstGeom prst="rect">
            <a:avLst/>
          </a:prstGeom>
        </p:spPr>
      </p:pic>
      <p:pic>
        <p:nvPicPr>
          <p:cNvPr id="17" name="Рисунок 16" descr="14332238_34911442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57166"/>
            <a:ext cx="8379576" cy="4714908"/>
          </a:xfrm>
          <a:prstGeom prst="rect">
            <a:avLst/>
          </a:prstGeom>
        </p:spPr>
      </p:pic>
      <p:pic>
        <p:nvPicPr>
          <p:cNvPr id="18" name="Рисунок 17" descr="8765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428604"/>
            <a:ext cx="8036776" cy="5357850"/>
          </a:xfrm>
          <a:prstGeom prst="rect">
            <a:avLst/>
          </a:prstGeom>
        </p:spPr>
      </p:pic>
      <p:pic>
        <p:nvPicPr>
          <p:cNvPr id="19" name="Рисунок 18" descr="0u3f42b290-1fe44733-6c51f9c0.jpg-700x700-cro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38" y="142852"/>
            <a:ext cx="6500858" cy="6500858"/>
          </a:xfrm>
          <a:prstGeom prst="rect">
            <a:avLst/>
          </a:prstGeom>
        </p:spPr>
      </p:pic>
      <p:pic>
        <p:nvPicPr>
          <p:cNvPr id="20" name="Рисунок 19" descr="IMG_929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4" y="285728"/>
            <a:ext cx="8143932" cy="5429288"/>
          </a:xfrm>
          <a:prstGeom prst="rect">
            <a:avLst/>
          </a:prstGeom>
        </p:spPr>
      </p:pic>
      <p:pic>
        <p:nvPicPr>
          <p:cNvPr id="21" name="Рисунок 20" descr="3902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472" y="357166"/>
            <a:ext cx="7809446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мостов.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4500594" cy="333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player.myshared.ru/750397/data/images/img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676525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Эйлер решил эту задачу с помощью графов.</a:t>
            </a:r>
            <a:endParaRPr lang="ru-RU" dirty="0"/>
          </a:p>
        </p:txBody>
      </p:sp>
      <p:pic>
        <p:nvPicPr>
          <p:cNvPr id="4" name="Содержимое 3" descr="http://uch.znate.ru/tw_files2/urls_15/10/d-9207/9207_html_m1685524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2419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Pcy;&amp;rcy;&amp;icy;&amp;mcy;&amp;iecy;&amp;ncy;&amp;iecy;&amp;ncy;&amp;icy;&amp;iecy; &amp;gcy;&amp;rcy;&amp;acy;&amp;fcy;&amp;ocy;&amp;v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000504"/>
            <a:ext cx="2357454" cy="26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Kcy;&amp;ocy;&amp;mcy;&amp;icy; - Paperblo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30575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ебо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500174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857232"/>
            <a:ext cx="307184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scy;&amp;khcy;&amp;iecy;&amp;mcy;&amp;acy; &amp;dcy;&amp;vcy;&amp;icy;&amp;zhcy;&amp;iecy;&amp;ncy;&amp;icy;&amp;yacy; &amp;mcy;&amp;acy;&amp;rcy;&amp;shcy;&amp;rcy;&amp;ucy;&amp;tcy;&amp;acy; &amp;numero;6 &amp;Ucy;&amp;khcy;&amp;tcy;&amp;acy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500570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Геометрическая модель задачи о Кенигсбергских моста.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3801600" cy="37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28604"/>
            <a:ext cx="4829180" cy="36433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humb-big-420x305-3b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160387"/>
            <a:ext cx="3714745" cy="2697613"/>
          </a:xfrm>
          <a:prstGeom prst="rect">
            <a:avLst/>
          </a:prstGeom>
        </p:spPr>
      </p:pic>
      <p:pic>
        <p:nvPicPr>
          <p:cNvPr id="6" name="Рисунок 5" descr="depositphotos_1303886-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1004"/>
            <a:ext cx="4000495" cy="2666996"/>
          </a:xfrm>
          <a:prstGeom prst="rect">
            <a:avLst/>
          </a:prstGeom>
        </p:spPr>
      </p:pic>
      <p:pic>
        <p:nvPicPr>
          <p:cNvPr id="9" name="Рисунок 8" descr="86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71934" cy="305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118</Words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Обучение моделированию в процессе решения логических задач на занятиях метапредметного модуля.</vt:lpstr>
      <vt:lpstr>Слайд 2</vt:lpstr>
      <vt:lpstr>Слайд 3</vt:lpstr>
      <vt:lpstr>Схема мостов.</vt:lpstr>
      <vt:lpstr>Эйлер решил эту задачу с помощью графов.</vt:lpstr>
      <vt:lpstr>Геометрическая модель задачи о Кенигсбергских моста.</vt:lpstr>
      <vt:lpstr>СПАСИБО  ЗА 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моделированию в процессе решения логических задач на занятиях метапредметного модуля.</dc:title>
  <cp:lastModifiedBy>Игнатьева Светлана Михайловна</cp:lastModifiedBy>
  <cp:revision>34</cp:revision>
  <dcterms:modified xsi:type="dcterms:W3CDTF">2015-12-08T11:59:45Z</dcterms:modified>
</cp:coreProperties>
</file>